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15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691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16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68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41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55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866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597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305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95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59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994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834F0-7A2A-4403-A1F3-435976A00B73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3BFA6-80E0-4070-BAFA-49CDF55C43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52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90" y="68431"/>
            <a:ext cx="10058400" cy="672113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8298" y="1918181"/>
            <a:ext cx="9460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Casos </a:t>
            </a:r>
          </a:p>
          <a:p>
            <a:pPr algn="ctr"/>
            <a:r>
              <a:rPr lang="es-ES" sz="1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Especiales</a:t>
            </a:r>
            <a:endParaRPr lang="es-ES" sz="1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4776" y="3059667"/>
            <a:ext cx="92961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Mandos</a:t>
            </a:r>
          </a:p>
          <a:p>
            <a:pPr algn="ctr"/>
            <a:r>
              <a:rPr lang="es-ES" sz="1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</a:p>
          <a:p>
            <a:pPr algn="ctr"/>
            <a:r>
              <a:rPr lang="es-ES" sz="1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Directivos</a:t>
            </a:r>
            <a:endParaRPr lang="es-ES" sz="1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8298" y="4416597"/>
            <a:ext cx="1055097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Cambios</a:t>
            </a:r>
          </a:p>
          <a:p>
            <a:pPr algn="ctr"/>
            <a:r>
              <a:rPr lang="es-ES" sz="1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</a:t>
            </a:r>
          </a:p>
          <a:p>
            <a:pPr algn="ctr"/>
            <a:r>
              <a:rPr lang="es-ES" sz="1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Adscripción</a:t>
            </a:r>
            <a:endParaRPr lang="es-ES" sz="1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9" name="Conector recto de flecha 8"/>
          <p:cNvCxnSpPr>
            <a:stCxn id="5" idx="2"/>
          </p:cNvCxnSpPr>
          <p:nvPr/>
        </p:nvCxnSpPr>
        <p:spPr>
          <a:xfrm>
            <a:off x="491344" y="2441401"/>
            <a:ext cx="731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643972" y="3428999"/>
            <a:ext cx="731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707863" y="4788930"/>
            <a:ext cx="731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180469" y="896805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rgbClr val="7030A0"/>
                </a:solidFill>
              </a:rPr>
              <a:t>DMP</a:t>
            </a:r>
            <a:endParaRPr lang="es-MX" dirty="0">
              <a:solidFill>
                <a:srgbClr val="7030A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760489" y="3428999"/>
            <a:ext cx="59115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7030A0"/>
                </a:solidFill>
              </a:rPr>
              <a:t>DMP</a:t>
            </a:r>
            <a:endParaRPr lang="es-MX" sz="1400" b="1" dirty="0">
              <a:solidFill>
                <a:srgbClr val="7030A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469100" y="2570747"/>
            <a:ext cx="59115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7030A0"/>
                </a:solidFill>
              </a:rPr>
              <a:t>DTP</a:t>
            </a:r>
            <a:endParaRPr lang="es-MX" sz="1400" b="1" dirty="0">
              <a:solidFill>
                <a:srgbClr val="7030A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0868007" y="3490554"/>
            <a:ext cx="59115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7030A0"/>
                </a:solidFill>
              </a:rPr>
              <a:t>DTP</a:t>
            </a:r>
            <a:endParaRPr lang="es-MX" sz="1400" b="1" dirty="0">
              <a:solidFill>
                <a:srgbClr val="7030A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9464035" y="6063114"/>
            <a:ext cx="59115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7030A0"/>
                </a:solidFill>
              </a:rPr>
              <a:t>DSI</a:t>
            </a:r>
            <a:endParaRPr lang="es-MX" sz="1400" b="1" dirty="0">
              <a:solidFill>
                <a:srgbClr val="7030A0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476094" y="4927333"/>
            <a:ext cx="59115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rgbClr val="7030A0"/>
                </a:solidFill>
              </a:rPr>
              <a:t>DPS</a:t>
            </a:r>
            <a:endParaRPr lang="es-MX" sz="1400" b="1" dirty="0">
              <a:solidFill>
                <a:srgbClr val="7030A0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227545" y="1810459"/>
            <a:ext cx="64671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F0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00B0F0"/>
                </a:solidFill>
              </a:rPr>
              <a:t>Folio</a:t>
            </a:r>
            <a:endParaRPr lang="es-MX" b="1" dirty="0">
              <a:solidFill>
                <a:srgbClr val="00B0F0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973348" y="1978570"/>
            <a:ext cx="258951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MX" sz="800" b="1" dirty="0" smtClean="0">
                <a:latin typeface="Arial Black" panose="020B0A04020102020204" pitchFamily="34" charset="0"/>
              </a:rPr>
              <a:t>AL</a:t>
            </a:r>
            <a:endParaRPr lang="es-MX" sz="800" b="1" dirty="0">
              <a:latin typeface="Arial Black" panose="020B0A040201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296640" y="1266137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accent6"/>
                </a:solidFill>
              </a:rPr>
              <a:t>EE3</a:t>
            </a:r>
            <a:endParaRPr lang="es-MX" dirty="0">
              <a:solidFill>
                <a:schemeClr val="accent6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1559693" y="1510339"/>
            <a:ext cx="0" cy="799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3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1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S18Adm</dc:creator>
  <cp:lastModifiedBy>S18Adm</cp:lastModifiedBy>
  <cp:revision>6</cp:revision>
  <dcterms:created xsi:type="dcterms:W3CDTF">2023-09-27T15:12:07Z</dcterms:created>
  <dcterms:modified xsi:type="dcterms:W3CDTF">2025-01-23T17:03:52Z</dcterms:modified>
</cp:coreProperties>
</file>